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3181350"/>
            <a:ext cx="46767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4012"/>
            <a:ext cx="114681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9144" y="284403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4420" y="3411191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7200" y="2218998"/>
            <a:ext cx="629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7200" y="2635686"/>
            <a:ext cx="629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7200" y="3029225"/>
            <a:ext cx="629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07200" y="3411190"/>
            <a:ext cx="629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50542" y="4151970"/>
            <a:ext cx="3854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02764" y="4533935"/>
            <a:ext cx="6930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70055" y="4464487"/>
            <a:ext cx="434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56323" y="4568659"/>
            <a:ext cx="4340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90725"/>
            <a:ext cx="112966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8904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33305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4183" y="378904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4183" y="433305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9656" y="378904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9656" y="4333050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81150"/>
            <a:ext cx="113538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76675"/>
            <a:ext cx="3438525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458" y="3876675"/>
            <a:ext cx="3438525" cy="1400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9932" y="3876675"/>
            <a:ext cx="343852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8610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0341" y="38610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4255" y="38610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7146" y="38610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5784" y="3861048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060851"/>
            <a:ext cx="1314450" cy="1828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1926" y="2060851"/>
            <a:ext cx="1314450" cy="1828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15486" y="5562526"/>
            <a:ext cx="8752922" cy="890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